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03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41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7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26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53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5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19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48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00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38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13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1244-1E2F-4990-A498-AE4E88139DF8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9695-8859-4692-8A5E-A59882D6C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50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1" y="363984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0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6" y="532660"/>
            <a:ext cx="4044888" cy="53931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81" y="532659"/>
            <a:ext cx="7190913" cy="539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9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46" y="479394"/>
            <a:ext cx="7628877" cy="57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989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Floryanne VIOLLAND</dc:creator>
  <cp:lastModifiedBy>Floryanne VIOLLAND</cp:lastModifiedBy>
  <cp:revision>1</cp:revision>
  <dcterms:created xsi:type="dcterms:W3CDTF">2026-03-27T08:49:33Z</dcterms:created>
  <dcterms:modified xsi:type="dcterms:W3CDTF">2026-03-27T08:51:59Z</dcterms:modified>
</cp:coreProperties>
</file>